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9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  <p:sldId id="30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50276-E752-4747-9922-97C41C7B4C39}" v="11" dt="2025-06-17T05:04:49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Bihler" userId="1c18a77c3a83b4ea" providerId="LiveId" clId="{D6850276-E752-4747-9922-97C41C7B4C39}"/>
    <pc:docChg chg="custSel addSld delSld modSld">
      <pc:chgData name="Tristan Bihler" userId="1c18a77c3a83b4ea" providerId="LiveId" clId="{D6850276-E752-4747-9922-97C41C7B4C39}" dt="2025-06-17T05:05:00.405" v="8" actId="14100"/>
      <pc:docMkLst>
        <pc:docMk/>
      </pc:docMkLst>
      <pc:sldChg chg="addSp delSp modSp mod delAnim modAnim">
        <pc:chgData name="Tristan Bihler" userId="1c18a77c3a83b4ea" providerId="LiveId" clId="{D6850276-E752-4747-9922-97C41C7B4C39}" dt="2025-06-17T05:05:00.405" v="8" actId="14100"/>
        <pc:sldMkLst>
          <pc:docMk/>
          <pc:sldMk cId="832348911" sldId="305"/>
        </pc:sldMkLst>
        <pc:spChg chg="add del mod">
          <ac:chgData name="Tristan Bihler" userId="1c18a77c3a83b4ea" providerId="LiveId" clId="{D6850276-E752-4747-9922-97C41C7B4C39}" dt="2025-06-17T05:04:49.646" v="4"/>
          <ac:spMkLst>
            <pc:docMk/>
            <pc:sldMk cId="832348911" sldId="305"/>
            <ac:spMk id="4" creationId="{45C52A9C-A60D-1131-2C85-0DE1A908519A}"/>
          </ac:spMkLst>
        </pc:spChg>
        <pc:picChg chg="del mod">
          <ac:chgData name="Tristan Bihler" userId="1c18a77c3a83b4ea" providerId="LiveId" clId="{D6850276-E752-4747-9922-97C41C7B4C39}" dt="2025-06-17T04:59:12.760" v="3" actId="478"/>
          <ac:picMkLst>
            <pc:docMk/>
            <pc:sldMk cId="832348911" sldId="305"/>
            <ac:picMk id="5" creationId="{3AE396DD-B774-511F-9C64-ACC99D900F98}"/>
          </ac:picMkLst>
        </pc:picChg>
        <pc:picChg chg="add mod">
          <ac:chgData name="Tristan Bihler" userId="1c18a77c3a83b4ea" providerId="LiveId" clId="{D6850276-E752-4747-9922-97C41C7B4C39}" dt="2025-06-17T05:05:00.405" v="8" actId="14100"/>
          <ac:picMkLst>
            <pc:docMk/>
            <pc:sldMk cId="832348911" sldId="305"/>
            <ac:picMk id="6" creationId="{A5331A1D-87CB-801B-BA2F-B49F0541432C}"/>
          </ac:picMkLst>
        </pc:picChg>
      </pc:sldChg>
      <pc:sldChg chg="add del">
        <pc:chgData name="Tristan Bihler" userId="1c18a77c3a83b4ea" providerId="LiveId" clId="{D6850276-E752-4747-9922-97C41C7B4C39}" dt="2025-06-17T04:52:40.537" v="2" actId="47"/>
        <pc:sldMkLst>
          <pc:docMk/>
          <pc:sldMk cId="1124354463" sldId="307"/>
        </pc:sldMkLst>
      </pc:sldChg>
    </pc:docChg>
  </pc:docChgLst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 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Carina Halter 	Sick AG		Laura Mirwald 	Sick AG</a:t>
            </a:r>
          </a:p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Tristan Bihler	Sick AG	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der MVC-Architektur: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durch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AB8A9-E355-4D63-96F3-910CA436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1507AD-3336-C868-D429-C2A42B3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AB2FB2-6175-9907-EB88-D92FA72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9FC1-E283-4274-8DFE-6340907C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F60BAC-D03F-6ECB-9F30-D194F44C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C7D99-2097-757A-660D-554B306D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ABD2B-8131-24CA-C56D-7305D2B1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 und Reflexion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C3363C-1E26-7782-30D4-016BF308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BD0FEB-2853-7BE1-7BBD-3FC45758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60AC4C-B0C1-7E2E-9348-5BB50283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247523E-C6D4-CD40-7597-CEAE906F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6ECCBA-59BC-DFCF-5C25-CC890BE1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bei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73B809-94A4-7D9F-7557-6D4A25C4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DD7F00-7F9E-7A3F-DC4F-593D9468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A947FA-A845-56EB-BFDD-60921422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8871-6D81-FF92-BF34-153E8891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F45BF6-CA4F-B288-D0A5-7DFD337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912EAC-084D-0B92-2D65-9623E3F9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D147CD-9A57-E2C4-FB64-2659B5C2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60A7E-DD64-7A27-3C26-9859AE2A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699126D-9E3D-887E-5AFF-7F1CE45D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B4A5A3-E27F-F0C3-8061-2A9E90A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4529FD-D52D-3FC2-7079-1CC8EA1B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C7A04-69A8-3FE2-4C86-CA66A9B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0921C6-E945-EB50-BF0B-EE2C7134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F. García, iOS Architecture Patterns: MVC, MVP, MVVM, VIPER, and VIP in Swift,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2023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 M. Tutorials, «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Softwareengineering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Tutorial #22 - Model View Controller MVC,» https://www.youtube.com/watch?v=xK-nj3J1zXA,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13.06.2025]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PythonGUIs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Create a GUI Using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Python,» 2022. [Online]. Available: https://www.pythonguis.com/tutorials/create-gui-tkinter/#what-is-tkinter.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14.06.2025]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-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Python interface to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Tcl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/Tk,»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https://docs.python.org/3/library/tkinter.html. [Zugriff am 14.06.2025]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heise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- Was sind JSON-Dateien und wie lassen sie sich öffnen?,»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https://www.heise.de/tipps-tricks/Was-sind-JSON-Dateien-und-wie-lassen-sie-sich-oeffnen-9302292.html. [Zugriff am 13.06.2025]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Statologie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Berechnen des Jaccard-Koeffizienten in Python,»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https://statologie.de/jaccard-koeffizient-python/. [Zugriff am15.06.2025]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 - Inhaltbasiertes Filtern,» [Online].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https://developers.google.com/machine-learning/recommendation/content-based/basics?hl=de. </a:t>
            </a:r>
            <a:r>
              <a:rPr lang="de-C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15.06.2025]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4134A9-DDC7-EE8A-BA42-80760782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9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A5331A1D-87CB-801B-BA2F-B49F054143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D8535-53B2-0D0C-3A5E-05F9791C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284ABA-0C68-A317-5EEA-91D005F4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78DEBF-9B17-BF15-E815-EAEED29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F8D9A-9020-F590-2ECD-4F868D4E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11B26C-2EB1-65AE-AACE-F2E492A5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910</Words>
  <Application>Microsoft Office PowerPoint</Application>
  <PresentationFormat>Breitbild</PresentationFormat>
  <Paragraphs>159</Paragraphs>
  <Slides>36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 Empfehlungssystems</vt:lpstr>
      <vt:lpstr>Ablauf</vt:lpstr>
      <vt:lpstr>Aufgabenstellung</vt:lpstr>
      <vt:lpstr>PowerPoint-Präsentation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MVC bei unserem Code</vt:lpstr>
      <vt:lpstr>MVC bei unserem Code</vt:lpstr>
      <vt:lpstr>MVC bei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  <vt:lpstr>Quellenverzeichnis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21</cp:revision>
  <dcterms:created xsi:type="dcterms:W3CDTF">2025-06-15T07:28:48Z</dcterms:created>
  <dcterms:modified xsi:type="dcterms:W3CDTF">2025-06-17T05:33:31Z</dcterms:modified>
</cp:coreProperties>
</file>